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17D"/>
    <a:srgbClr val="011D4C"/>
    <a:srgbClr val="0C2D6F"/>
    <a:srgbClr val="2D2558"/>
    <a:srgbClr val="2B2356"/>
    <a:srgbClr val="018B3C"/>
    <a:srgbClr val="1C2858"/>
    <a:srgbClr val="168072"/>
    <a:srgbClr val="005596"/>
    <a:srgbClr val="2159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C14CC4-E168-4F99-8CA6-06F69DEA7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CF1594-B6F1-4C2F-944D-63FCA7719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78F06E-D4C8-4BF9-BC4B-FC62A0523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5AEBBE-19E6-4F01-9FF5-E619B6CDA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B1FC95-3AA1-4DF7-AB4C-E1292F616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3963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127E4-CCDC-4667-AC62-85E08854E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8DA2664-8BE6-4516-941F-268D07090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4DF961-EA7A-4C50-AF87-35F8CE1F9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205196-F32C-4708-A23F-06F73424B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F6D12C-6982-475C-A31E-D215BFE70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38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A86BD9-D864-4B51-8021-25F89333DB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1BE35A9-5EBD-4358-BB22-6BD6BFEAC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260C8E-8084-4F2C-A619-CE06F1863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AA10FB-A494-4674-851C-8C15BB232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88D1FE-E488-49EA-8A59-A2B86DBDF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410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D3DEE3-6636-4E3A-9D40-F0DB68951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16B390-A5FA-472B-8E05-F4A9D58A6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466AE2-314B-4E6D-AC18-0F93BFAFF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A4EF2A-5F09-4FF0-9371-631C432E4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ABF907-3A94-4724-8F0A-58C2FD777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523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16B4B-7CF6-449A-A4DF-D8D1907C8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023962-A772-4171-B997-CF4126891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4CC7E1-B902-4C01-9E25-32C4BC8DE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B7C1E3-4B13-4C2E-B07A-920191C0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9914CC-E650-4D00-8A04-A36D20345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268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33259-7BA5-4B0E-9983-C924DF62C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8DEAD6-15F1-4FA3-908D-15CBCA5A3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3119F2-BD41-4A9A-9553-2E5A495A4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F8C9B1-1142-4D96-A2DC-0DBB9B2BF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95C4BB-EC5D-49B7-A1A9-21B78F64D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C44228-7489-4495-9520-F2527A05C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358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2525-AB19-4213-A7FC-D19F2F83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D9A1D4-8352-4F0A-AB20-0A0CA8905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B1180F-6ECB-473C-8363-42802CBB9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C61C7E1-3A7A-4771-96F0-9AE808DA6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FEA204C-B09F-4A9B-8E59-F361AF217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711EB3E-B41D-4B53-80A9-8BE23D1DC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4566948-F0DA-4EBD-BDBB-3EB83DD8D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4D58721-7C9B-4C0C-B49A-5BF14D447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196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C9D9D-40B9-4CDE-A932-67DEE0362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D364C9-9F1E-4887-81CC-99601AB09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00B4C89-F52B-45CA-B341-456BAAB0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601C773-55C3-4DAA-BB25-98761FC91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25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E3FA89-1FED-4D8B-8277-966DD736D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52B4AA-0A1A-4219-89ED-6C9438BC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362F31-71E5-4487-BC1F-3C2EC793C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8343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339167-3E7D-4C5A-B219-6211AAA66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AF65C9-E27C-4B09-A1B1-82EFE79D2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C066982-518E-432B-907F-A5C4F1CE0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5CA043-8D86-4958-B37D-0DB1891C2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9BFFE2-38B2-485D-B625-67125B1A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F5AD5A-A881-4B9B-BA11-10D72A787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313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A2090-F997-41E4-9268-E451E21E4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7AB3F9D-18A8-4468-9233-A0DB3EA08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9DB21E-49FA-4F68-BAE0-5FF7560A1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FB6B7B-B317-4FFB-8066-BDA59C18E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2CAC6D-2EDF-424A-9144-E12A6BA7F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0E9860-7595-44E8-9EB1-7FAEC9277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828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3B362FF-B6B5-4B0B-B1C1-5F01D6C76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064472-57CE-4929-AE69-5D1038D74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D962-49DE-4783-B134-8E731F9714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0C215-25D0-4AC5-8E23-4DCE935D4814}" type="datetimeFigureOut">
              <a:rPr lang="es-ES" smtClean="0"/>
              <a:t>19/01/2026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92C4B3-0E0E-4236-8F66-3565126F55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200FC8-1273-40D7-B596-8C188A14C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F50A8-2B84-4663-B5AB-C1079017BF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5288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EA8997AD-DC93-4A34-B9AF-68FE6E1F3427}"/>
              </a:ext>
            </a:extLst>
          </p:cNvPr>
          <p:cNvSpPr/>
          <p:nvPr/>
        </p:nvSpPr>
        <p:spPr>
          <a:xfrm>
            <a:off x="874059" y="1855693"/>
            <a:ext cx="10555940" cy="3765177"/>
          </a:xfrm>
          <a:prstGeom prst="roundRect">
            <a:avLst/>
          </a:prstGeom>
          <a:solidFill>
            <a:srgbClr val="1451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2200" b="1" i="1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Política de Seguridad de la Información</a:t>
            </a:r>
            <a:endParaRPr lang="es-MX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MX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s-MX" sz="1600" i="1" dirty="0">
                <a:solidFill>
                  <a:schemeClr val="bg1"/>
                </a:solidFill>
                <a:latin typeface="Century Gothic" panose="020B0502020202020204" pitchFamily="34" charset="0"/>
              </a:rPr>
              <a:t>E</a:t>
            </a:r>
            <a:r>
              <a:rPr lang="es-MX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n </a:t>
            </a:r>
            <a:r>
              <a:rPr lang="es-MX" sz="16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ADM SALUD S.A. DE C.V. </a:t>
            </a:r>
            <a:r>
              <a:rPr lang="es-MX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nos dedicamos a la </a:t>
            </a:r>
            <a:r>
              <a:rPr lang="es-ES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Administración y Gestión de Unidades Médicas Soluciones Integrales de Salud, Soporte Técnico y Monitoreo de Plataformas y Gestión de Insumos y Logística Hospitalaria</a:t>
            </a:r>
            <a:r>
              <a:rPr lang="es-MX" sz="1600" i="1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y estamos orientados a cumplir los requisitos aplicables a la seguridad de la información de nuestros clientes y demás  partes interesadas  y a que en todo momento se resguarde su confidencialidad, integridad y disponibilidad  a través de la mejora continua, cumplimiento de objetivos de seguridad de la información y de acuerdo al  marco legal   aplicable. </a:t>
            </a:r>
          </a:p>
          <a:p>
            <a:pPr algn="just"/>
            <a:r>
              <a:rPr lang="es-MX" sz="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MX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s-MX" sz="800" i="1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Código:   POL GSI 02                                      Versión:   1                                               Fecha: enero 2026                                                       Etiqueta: Pública</a:t>
            </a:r>
            <a:endParaRPr lang="es-MX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3BB58FE-B0CF-A64D-807C-2F0864043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055" y="401263"/>
            <a:ext cx="1625600" cy="73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244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122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 de Calidad</dc:title>
  <dc:creator>HP</dc:creator>
  <cp:lastModifiedBy>Julia Esther Benitez Lopez</cp:lastModifiedBy>
  <cp:revision>29</cp:revision>
  <dcterms:created xsi:type="dcterms:W3CDTF">2018-08-24T17:44:03Z</dcterms:created>
  <dcterms:modified xsi:type="dcterms:W3CDTF">2026-01-19T21:33:51Z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2024-07-18T21:59:21Z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2d9c782f-1c6e-40bc-85ee-36d170c0338d</vt:lpwstr>
  </property>
  <property fmtid="{D5CDD505-2E9C-101B-9397-08002B2CF9AE}" pid="7" name="MSIP_Label_defa4170-0d19-0005-0004-bc88714345d2_ActionId">
    <vt:lpwstr>24f8e473-3270-4d35-8b68-47235205e695</vt:lpwstr>
  </property>
  <property fmtid="{D5CDD505-2E9C-101B-9397-08002B2CF9AE}" pid="8" name="MSIP_Label_defa4170-0d19-0005-0004-bc88714345d2_ContentBits">
    <vt:lpwstr>0</vt:lpwstr>
  </property>
</Properties>
</file>